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87" r:id="rId2"/>
    <p:sldId id="288" r:id="rId3"/>
    <p:sldId id="290" r:id="rId4"/>
    <p:sldId id="291" r:id="rId5"/>
    <p:sldId id="293" r:id="rId6"/>
    <p:sldId id="292" r:id="rId7"/>
    <p:sldId id="295" r:id="rId8"/>
    <p:sldId id="296" r:id="rId9"/>
    <p:sldId id="297" r:id="rId10"/>
    <p:sldId id="29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C"/>
    <a:srgbClr val="FFFF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85" autoAdjust="0"/>
    <p:restoredTop sz="94660"/>
  </p:normalViewPr>
  <p:slideViewPr>
    <p:cSldViewPr snapToGrid="0">
      <p:cViewPr>
        <p:scale>
          <a:sx n="50" d="100"/>
          <a:sy n="50" d="100"/>
        </p:scale>
        <p:origin x="1620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7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6/30/2018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6/30/2018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15702-C73D-4B91-8A17-BC1BBFF2E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2179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588"/>
            <a:ext cx="12192000" cy="68564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85360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8343" y="349931"/>
            <a:ext cx="11495314" cy="61597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23064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8343" y="349931"/>
            <a:ext cx="3181350" cy="61597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8C56E7D0-0526-422A-B6A3-EED9D128541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29693" y="3242350"/>
            <a:ext cx="3181350" cy="32657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834317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8343" y="349931"/>
            <a:ext cx="11495314" cy="61597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842448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0CEBE9E1-1A50-429E-B4F3-6101673D82D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4952999" cy="6857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300756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7F78BC00-9627-4E7B-A66C-5D3E2EC7211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76727" y="1224928"/>
            <a:ext cx="2506475" cy="45357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CA4CD086-1E46-433B-99DE-A0193872AA3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08798" y="1224928"/>
            <a:ext cx="2506475" cy="21336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49999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AC49688-76C4-465B-8DA6-6A4037BDB15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213651" y="346753"/>
            <a:ext cx="9630006" cy="6159725"/>
          </a:xfrm>
          <a:custGeom>
            <a:avLst/>
            <a:gdLst>
              <a:gd name="connsiteX0" fmla="*/ 0 w 9630006"/>
              <a:gd name="connsiteY0" fmla="*/ 0 h 6159725"/>
              <a:gd name="connsiteX1" fmla="*/ 9630006 w 9630006"/>
              <a:gd name="connsiteY1" fmla="*/ 0 h 6159725"/>
              <a:gd name="connsiteX2" fmla="*/ 9630006 w 9630006"/>
              <a:gd name="connsiteY2" fmla="*/ 6159725 h 6159725"/>
              <a:gd name="connsiteX3" fmla="*/ 6159725 w 9630006"/>
              <a:gd name="connsiteY3" fmla="*/ 6159725 h 615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30006" h="6159725">
                <a:moveTo>
                  <a:pt x="0" y="0"/>
                </a:moveTo>
                <a:lnTo>
                  <a:pt x="9630006" y="0"/>
                </a:lnTo>
                <a:lnTo>
                  <a:pt x="9630006" y="6159725"/>
                </a:lnTo>
                <a:lnTo>
                  <a:pt x="6159725" y="61597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995169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65217CA3-CA7B-4993-83F2-5182B7F6C4C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752851" y="781050"/>
            <a:ext cx="4724399" cy="5295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3C5D6083-E00C-4867-8948-6438F8CD44C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820150" y="781050"/>
            <a:ext cx="3371850" cy="5295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61867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476D7FAE-C94E-44DD-A232-E0C1890EA5C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891311" y="1103086"/>
            <a:ext cx="5038937" cy="46518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025897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D634562B-4971-4DE2-9A64-399FD22988D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757859" y="740230"/>
            <a:ext cx="5167087" cy="537595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56489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A2E1C6D-058E-4073-B2AA-FA697E08B69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930400" y="2857500"/>
            <a:ext cx="6400800" cy="4000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572394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749DCA44-29CC-48E4-AC6A-E2ED4CDA036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588"/>
            <a:ext cx="4629150" cy="39608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BDBC3110-5548-402A-A3BE-AFD0D275B15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3962401"/>
            <a:ext cx="3181350" cy="28955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421812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89" r:id="rId2"/>
    <p:sldLayoutId id="2147483688" r:id="rId3"/>
    <p:sldLayoutId id="2147483687" r:id="rId4"/>
    <p:sldLayoutId id="2147483686" r:id="rId5"/>
    <p:sldLayoutId id="2147483685" r:id="rId6"/>
    <p:sldLayoutId id="2147483684" r:id="rId7"/>
    <p:sldLayoutId id="2147483680" r:id="rId8"/>
    <p:sldLayoutId id="2147483678" r:id="rId9"/>
    <p:sldLayoutId id="2147483677" r:id="rId10"/>
    <p:sldLayoutId id="2147483676" r:id="rId11"/>
    <p:sldLayoutId id="2147483679" r:id="rId12"/>
    <p:sldLayoutId id="2147483683" r:id="rId13"/>
    <p:sldLayoutId id="2147483682" r:id="rId14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0" kern="1200" spc="300" baseline="0">
          <a:solidFill>
            <a:schemeClr val="tx1"/>
          </a:solidFill>
          <a:latin typeface="Raleway" panose="020B0503030101060003" pitchFamily="34" charset="0"/>
          <a:ea typeface="Roboto Slab" pitchFamily="2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80C66F7-320F-4B50-A765-4AA84C15C7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lgGrid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CD86A45-C5FB-4307-A308-BB50CDC10C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4000"/>
                </a:schemeClr>
              </a:gs>
              <a:gs pos="100000">
                <a:schemeClr val="bg1">
                  <a:lumMod val="95000"/>
                  <a:alpha val="97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6D540C-6F63-4D07-A609-45C37B567B72}"/>
              </a:ext>
            </a:extLst>
          </p:cNvPr>
          <p:cNvSpPr/>
          <p:nvPr/>
        </p:nvSpPr>
        <p:spPr>
          <a:xfrm>
            <a:off x="348343" y="348342"/>
            <a:ext cx="11495314" cy="6159727"/>
          </a:xfrm>
          <a:prstGeom prst="rect">
            <a:avLst/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AE0E7FE-CD27-4084-A033-815AF63FA562}"/>
              </a:ext>
            </a:extLst>
          </p:cNvPr>
          <p:cNvGrpSpPr/>
          <p:nvPr/>
        </p:nvGrpSpPr>
        <p:grpSpPr>
          <a:xfrm>
            <a:off x="5143500" y="1508153"/>
            <a:ext cx="1905000" cy="1409808"/>
            <a:chOff x="14314488" y="-704850"/>
            <a:chExt cx="5588000" cy="4135438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66DF2AE5-5DBC-4ACC-BAF4-9DC5F5B2DE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14488" y="-704850"/>
              <a:ext cx="5588000" cy="2813050"/>
            </a:xfrm>
            <a:custGeom>
              <a:avLst/>
              <a:gdLst>
                <a:gd name="T0" fmla="*/ 3520 w 3520"/>
                <a:gd name="T1" fmla="*/ 924 h 1772"/>
                <a:gd name="T2" fmla="*/ 3520 w 3520"/>
                <a:gd name="T3" fmla="*/ 846 h 1772"/>
                <a:gd name="T4" fmla="*/ 1759 w 3520"/>
                <a:gd name="T5" fmla="*/ 0 h 1772"/>
                <a:gd name="T6" fmla="*/ 0 w 3520"/>
                <a:gd name="T7" fmla="*/ 846 h 1772"/>
                <a:gd name="T8" fmla="*/ 0 w 3520"/>
                <a:gd name="T9" fmla="*/ 926 h 1772"/>
                <a:gd name="T10" fmla="*/ 1759 w 3520"/>
                <a:gd name="T11" fmla="*/ 1772 h 1772"/>
                <a:gd name="T12" fmla="*/ 3520 w 3520"/>
                <a:gd name="T13" fmla="*/ 924 h 1772"/>
                <a:gd name="T14" fmla="*/ 3520 w 3520"/>
                <a:gd name="T15" fmla="*/ 924 h 1772"/>
                <a:gd name="T16" fmla="*/ 3520 w 3520"/>
                <a:gd name="T17" fmla="*/ 924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0" h="1772">
                  <a:moveTo>
                    <a:pt x="3520" y="924"/>
                  </a:moveTo>
                  <a:lnTo>
                    <a:pt x="3520" y="846"/>
                  </a:lnTo>
                  <a:lnTo>
                    <a:pt x="1759" y="0"/>
                  </a:lnTo>
                  <a:lnTo>
                    <a:pt x="0" y="846"/>
                  </a:lnTo>
                  <a:lnTo>
                    <a:pt x="0" y="926"/>
                  </a:lnTo>
                  <a:lnTo>
                    <a:pt x="1759" y="1772"/>
                  </a:lnTo>
                  <a:lnTo>
                    <a:pt x="3520" y="924"/>
                  </a:lnTo>
                  <a:close/>
                  <a:moveTo>
                    <a:pt x="3520" y="924"/>
                  </a:moveTo>
                  <a:lnTo>
                    <a:pt x="3520" y="92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808E166F-3DAC-4B13-B1E4-3326494E5D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14488" y="-704850"/>
              <a:ext cx="5588000" cy="2813050"/>
            </a:xfrm>
            <a:custGeom>
              <a:avLst/>
              <a:gdLst>
                <a:gd name="T0" fmla="*/ 3520 w 3520"/>
                <a:gd name="T1" fmla="*/ 924 h 1772"/>
                <a:gd name="T2" fmla="*/ 3520 w 3520"/>
                <a:gd name="T3" fmla="*/ 846 h 1772"/>
                <a:gd name="T4" fmla="*/ 1759 w 3520"/>
                <a:gd name="T5" fmla="*/ 0 h 1772"/>
                <a:gd name="T6" fmla="*/ 0 w 3520"/>
                <a:gd name="T7" fmla="*/ 846 h 1772"/>
                <a:gd name="T8" fmla="*/ 0 w 3520"/>
                <a:gd name="T9" fmla="*/ 926 h 1772"/>
                <a:gd name="T10" fmla="*/ 1759 w 3520"/>
                <a:gd name="T11" fmla="*/ 1772 h 1772"/>
                <a:gd name="T12" fmla="*/ 3520 w 3520"/>
                <a:gd name="T13" fmla="*/ 924 h 1772"/>
                <a:gd name="T14" fmla="*/ 3520 w 3520"/>
                <a:gd name="T15" fmla="*/ 924 h 1772"/>
                <a:gd name="T16" fmla="*/ 3520 w 3520"/>
                <a:gd name="T17" fmla="*/ 924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0" h="1772">
                  <a:moveTo>
                    <a:pt x="3520" y="924"/>
                  </a:moveTo>
                  <a:lnTo>
                    <a:pt x="3520" y="846"/>
                  </a:lnTo>
                  <a:lnTo>
                    <a:pt x="1759" y="0"/>
                  </a:lnTo>
                  <a:lnTo>
                    <a:pt x="0" y="846"/>
                  </a:lnTo>
                  <a:lnTo>
                    <a:pt x="0" y="926"/>
                  </a:lnTo>
                  <a:lnTo>
                    <a:pt x="1759" y="1772"/>
                  </a:lnTo>
                  <a:lnTo>
                    <a:pt x="3520" y="924"/>
                  </a:lnTo>
                  <a:moveTo>
                    <a:pt x="3520" y="924"/>
                  </a:moveTo>
                  <a:lnTo>
                    <a:pt x="3520" y="9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A8FFB9D1-8A58-45C3-9FF3-622A3B8499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81276" y="1474788"/>
              <a:ext cx="3651250" cy="1614488"/>
            </a:xfrm>
            <a:custGeom>
              <a:avLst/>
              <a:gdLst>
                <a:gd name="T0" fmla="*/ 0 w 1012"/>
                <a:gd name="T1" fmla="*/ 0 h 448"/>
                <a:gd name="T2" fmla="*/ 0 w 1012"/>
                <a:gd name="T3" fmla="*/ 223 h 448"/>
                <a:gd name="T4" fmla="*/ 467 w 1012"/>
                <a:gd name="T5" fmla="*/ 448 h 448"/>
                <a:gd name="T6" fmla="*/ 545 w 1012"/>
                <a:gd name="T7" fmla="*/ 448 h 448"/>
                <a:gd name="T8" fmla="*/ 1011 w 1012"/>
                <a:gd name="T9" fmla="*/ 223 h 448"/>
                <a:gd name="T10" fmla="*/ 1012 w 1012"/>
                <a:gd name="T11" fmla="*/ 221 h 448"/>
                <a:gd name="T12" fmla="*/ 1012 w 1012"/>
                <a:gd name="T13" fmla="*/ 0 h 448"/>
                <a:gd name="T14" fmla="*/ 506 w 1012"/>
                <a:gd name="T15" fmla="*/ 244 h 448"/>
                <a:gd name="T16" fmla="*/ 0 w 1012"/>
                <a:gd name="T17" fmla="*/ 0 h 448"/>
                <a:gd name="T18" fmla="*/ 0 w 1012"/>
                <a:gd name="T19" fmla="*/ 0 h 448"/>
                <a:gd name="T20" fmla="*/ 0 w 1012"/>
                <a:gd name="T21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2" h="448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467" y="448"/>
                    <a:pt x="467" y="448"/>
                    <a:pt x="467" y="448"/>
                  </a:cubicBezTo>
                  <a:cubicBezTo>
                    <a:pt x="545" y="448"/>
                    <a:pt x="545" y="448"/>
                    <a:pt x="545" y="448"/>
                  </a:cubicBezTo>
                  <a:cubicBezTo>
                    <a:pt x="1011" y="223"/>
                    <a:pt x="1011" y="223"/>
                    <a:pt x="1011" y="223"/>
                  </a:cubicBezTo>
                  <a:cubicBezTo>
                    <a:pt x="1011" y="223"/>
                    <a:pt x="1012" y="222"/>
                    <a:pt x="1012" y="221"/>
                  </a:cubicBezTo>
                  <a:cubicBezTo>
                    <a:pt x="1012" y="0"/>
                    <a:pt x="1012" y="0"/>
                    <a:pt x="1012" y="0"/>
                  </a:cubicBezTo>
                  <a:cubicBezTo>
                    <a:pt x="506" y="244"/>
                    <a:pt x="506" y="244"/>
                    <a:pt x="506" y="244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9C2F5557-988A-429C-87D5-E3DF5A52F9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42088" y="1139825"/>
              <a:ext cx="509588" cy="2290763"/>
            </a:xfrm>
            <a:custGeom>
              <a:avLst/>
              <a:gdLst>
                <a:gd name="T0" fmla="*/ 230 w 321"/>
                <a:gd name="T1" fmla="*/ 985 h 1443"/>
                <a:gd name="T2" fmla="*/ 230 w 321"/>
                <a:gd name="T3" fmla="*/ 0 h 1443"/>
                <a:gd name="T4" fmla="*/ 91 w 321"/>
                <a:gd name="T5" fmla="*/ 70 h 1443"/>
                <a:gd name="T6" fmla="*/ 91 w 321"/>
                <a:gd name="T7" fmla="*/ 985 h 1443"/>
                <a:gd name="T8" fmla="*/ 0 w 321"/>
                <a:gd name="T9" fmla="*/ 1262 h 1443"/>
                <a:gd name="T10" fmla="*/ 137 w 321"/>
                <a:gd name="T11" fmla="*/ 1443 h 1443"/>
                <a:gd name="T12" fmla="*/ 184 w 321"/>
                <a:gd name="T13" fmla="*/ 1443 h 1443"/>
                <a:gd name="T14" fmla="*/ 321 w 321"/>
                <a:gd name="T15" fmla="*/ 1262 h 1443"/>
                <a:gd name="T16" fmla="*/ 230 w 321"/>
                <a:gd name="T17" fmla="*/ 985 h 1443"/>
                <a:gd name="T18" fmla="*/ 230 w 321"/>
                <a:gd name="T19" fmla="*/ 985 h 1443"/>
                <a:gd name="T20" fmla="*/ 230 w 321"/>
                <a:gd name="T21" fmla="*/ 985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1" h="1443">
                  <a:moveTo>
                    <a:pt x="230" y="985"/>
                  </a:moveTo>
                  <a:lnTo>
                    <a:pt x="230" y="0"/>
                  </a:lnTo>
                  <a:lnTo>
                    <a:pt x="91" y="70"/>
                  </a:lnTo>
                  <a:lnTo>
                    <a:pt x="91" y="985"/>
                  </a:lnTo>
                  <a:lnTo>
                    <a:pt x="0" y="1262"/>
                  </a:lnTo>
                  <a:lnTo>
                    <a:pt x="137" y="1443"/>
                  </a:lnTo>
                  <a:lnTo>
                    <a:pt x="184" y="1443"/>
                  </a:lnTo>
                  <a:lnTo>
                    <a:pt x="321" y="1262"/>
                  </a:lnTo>
                  <a:lnTo>
                    <a:pt x="230" y="985"/>
                  </a:lnTo>
                  <a:close/>
                  <a:moveTo>
                    <a:pt x="230" y="985"/>
                  </a:moveTo>
                  <a:lnTo>
                    <a:pt x="230" y="98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2547682-C2D5-44B8-8EF1-5C539A607316}"/>
              </a:ext>
            </a:extLst>
          </p:cNvPr>
          <p:cNvSpPr txBox="1"/>
          <p:nvPr/>
        </p:nvSpPr>
        <p:spPr>
          <a:xfrm>
            <a:off x="3497943" y="3172970"/>
            <a:ext cx="519611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dirty="0">
                <a:latin typeface="Raleway Thin" panose="020B0203030101060003" pitchFamily="34" charset="0"/>
              </a:rPr>
              <a:t>EDUCATION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12038E9-DCE2-4A2C-83B5-9E6D1BED6174}"/>
              </a:ext>
            </a:extLst>
          </p:cNvPr>
          <p:cNvSpPr txBox="1"/>
          <p:nvPr/>
        </p:nvSpPr>
        <p:spPr>
          <a:xfrm>
            <a:off x="4851400" y="4279004"/>
            <a:ext cx="24892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4"/>
                </a:solidFill>
                <a:latin typeface="Montserrat "/>
              </a:rPr>
              <a:t>SLOGAN GOES HERE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13C8E96-8A41-4600-A2E0-7E15AB1F965F}"/>
              </a:ext>
            </a:extLst>
          </p:cNvPr>
          <p:cNvCxnSpPr/>
          <p:nvPr/>
        </p:nvCxnSpPr>
        <p:spPr>
          <a:xfrm>
            <a:off x="5929086" y="4726847"/>
            <a:ext cx="3338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8A5397FD-1BF4-4498-9F91-EDFE2EAC1A55}"/>
              </a:ext>
            </a:extLst>
          </p:cNvPr>
          <p:cNvSpPr txBox="1"/>
          <p:nvPr/>
        </p:nvSpPr>
        <p:spPr>
          <a:xfrm>
            <a:off x="3149600" y="4866714"/>
            <a:ext cx="5892800" cy="481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</a:rPr>
              <a:t>lorem ipsum is simply dummy text of the printing and typesetting industry. lorem ipsum the industry's standard dummy text ever since</a:t>
            </a:r>
            <a:endParaRPr lang="en-US" sz="1000" i="1" spc="300" dirty="0">
              <a:solidFill>
                <a:schemeClr val="tx1">
                  <a:lumMod val="50000"/>
                  <a:lumOff val="50000"/>
                </a:schemeClr>
              </a:solidFill>
              <a:latin typeface="Montserrat "/>
            </a:endParaRPr>
          </a:p>
        </p:txBody>
      </p:sp>
    </p:spTree>
    <p:extLst>
      <p:ext uri="{BB962C8B-B14F-4D97-AF65-F5344CB8AC3E}">
        <p14:creationId xmlns:p14="http://schemas.microsoft.com/office/powerpoint/2010/main" val="933661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7BFFC25A-9A6C-4C9D-90F2-389A9DAA922A}"/>
              </a:ext>
            </a:extLst>
          </p:cNvPr>
          <p:cNvGrpSpPr/>
          <p:nvPr/>
        </p:nvGrpSpPr>
        <p:grpSpPr>
          <a:xfrm>
            <a:off x="814412" y="2762514"/>
            <a:ext cx="2436720" cy="2345484"/>
            <a:chOff x="814412" y="3358631"/>
            <a:chExt cx="2436720" cy="2345484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988327C-EF1C-4269-B855-B08169D3EED9}"/>
                </a:ext>
              </a:extLst>
            </p:cNvPr>
            <p:cNvSpPr/>
            <p:nvPr/>
          </p:nvSpPr>
          <p:spPr>
            <a:xfrm>
              <a:off x="814412" y="3358631"/>
              <a:ext cx="2436720" cy="23454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89C8F7DD-1FFC-4BAD-8A16-5EE233A3E413}"/>
                </a:ext>
              </a:extLst>
            </p:cNvPr>
            <p:cNvGrpSpPr/>
            <p:nvPr/>
          </p:nvGrpSpPr>
          <p:grpSpPr>
            <a:xfrm>
              <a:off x="1185941" y="3811904"/>
              <a:ext cx="1693662" cy="1438938"/>
              <a:chOff x="5293035" y="2690585"/>
              <a:chExt cx="1693662" cy="1438938"/>
            </a:xfrm>
          </p:grpSpPr>
          <p:sp>
            <p:nvSpPr>
              <p:cNvPr id="48" name="Subtitle 6">
                <a:extLst>
                  <a:ext uri="{FF2B5EF4-FFF2-40B4-BE49-F238E27FC236}">
                    <a16:creationId xmlns:a16="http://schemas.microsoft.com/office/drawing/2014/main" id="{17730A6F-B7AC-4CB0-8DAA-CDD31B1FD44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93035" y="3287590"/>
                <a:ext cx="1693662" cy="841933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en-US" dirty="0">
                    <a:solidFill>
                      <a:schemeClr val="tx1"/>
                    </a:solidFill>
                    <a:latin typeface="Montserrat Light" panose="00000400000000000000" pitchFamily="50" charset="0"/>
                    <a:ea typeface="Roboto Slab" pitchFamily="2" charset="0"/>
                    <a:cs typeface="Montserrat" charset="0"/>
                  </a:rPr>
                  <a:t>Variations passages of lorem ipsum available</a:t>
                </a: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6C1ECA21-2CCE-4B66-97ED-CAD5928E82C6}"/>
                  </a:ext>
                </a:extLst>
              </p:cNvPr>
              <p:cNvSpPr/>
              <p:nvPr/>
            </p:nvSpPr>
            <p:spPr>
              <a:xfrm>
                <a:off x="5305957" y="2690585"/>
                <a:ext cx="54213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000" dirty="0">
                    <a:solidFill>
                      <a:schemeClr val="tx1">
                        <a:alpha val="33000"/>
                      </a:schemeClr>
                    </a:solidFill>
                    <a:latin typeface="FontAwesome" charset="0"/>
                  </a:rPr>
                  <a:t></a:t>
                </a:r>
                <a:endParaRPr lang="en-US" sz="3000" dirty="0">
                  <a:solidFill>
                    <a:schemeClr val="tx1">
                      <a:alpha val="33000"/>
                    </a:schemeClr>
                  </a:solidFill>
                </a:endParaRPr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035A3FFC-7F42-4DE1-9768-78AF12D5C802}"/>
              </a:ext>
            </a:extLst>
          </p:cNvPr>
          <p:cNvSpPr txBox="1"/>
          <p:nvPr/>
        </p:nvSpPr>
        <p:spPr>
          <a:xfrm>
            <a:off x="9071676" y="1640637"/>
            <a:ext cx="1988050" cy="1302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</a:rPr>
              <a:t>lorem ipsum is simply dummy text of the printing and typesetting industry. lorem the industry's standard dummy text ever since</a:t>
            </a:r>
            <a:endParaRPr lang="en-US" sz="1000" i="1" spc="300" dirty="0">
              <a:solidFill>
                <a:schemeClr val="tx1">
                  <a:lumMod val="50000"/>
                  <a:lumOff val="50000"/>
                </a:schemeClr>
              </a:solidFill>
              <a:latin typeface="Montserrat "/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CF1CB075-D38A-4B9A-8B3B-1A88AAB3AC0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5" t="467" r="48107" b="-467"/>
          <a:stretch/>
        </p:blipFill>
        <p:spPr>
          <a:xfrm>
            <a:off x="3476727" y="1224928"/>
            <a:ext cx="2506475" cy="4535715"/>
          </a:xfrm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ABE24FA3-778E-497F-92B3-22281D2B244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6" r="13286"/>
          <a:stretch>
            <a:fillRect/>
          </a:stretch>
        </p:blipFill>
        <p:spPr/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1B8DBD6-83A7-4964-AFE0-B2F586B504EF}"/>
              </a:ext>
            </a:extLst>
          </p:cNvPr>
          <p:cNvSpPr txBox="1"/>
          <p:nvPr/>
        </p:nvSpPr>
        <p:spPr>
          <a:xfrm>
            <a:off x="6512937" y="3915084"/>
            <a:ext cx="303849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latin typeface="Montserrat "/>
              </a:rPr>
              <a:t>EDUCATION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54004F-2D2D-4CFA-8C0C-0F9996DBDE90}"/>
              </a:ext>
            </a:extLst>
          </p:cNvPr>
          <p:cNvSpPr txBox="1"/>
          <p:nvPr/>
        </p:nvSpPr>
        <p:spPr>
          <a:xfrm>
            <a:off x="6525637" y="4509547"/>
            <a:ext cx="20913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Montserrat "/>
              </a:rPr>
              <a:t>EDUCATION PRESENTATION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493A5BC-94B6-45F2-A223-DF8B801F31A5}"/>
              </a:ext>
            </a:extLst>
          </p:cNvPr>
          <p:cNvCxnSpPr/>
          <p:nvPr/>
        </p:nvCxnSpPr>
        <p:spPr>
          <a:xfrm>
            <a:off x="6639937" y="5084390"/>
            <a:ext cx="3338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5FBF55DC-2814-43AC-BC3B-6A48E4787FC5}"/>
              </a:ext>
            </a:extLst>
          </p:cNvPr>
          <p:cNvSpPr txBox="1"/>
          <p:nvPr/>
        </p:nvSpPr>
        <p:spPr>
          <a:xfrm>
            <a:off x="6525637" y="5279101"/>
            <a:ext cx="4534089" cy="481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</a:rPr>
              <a:t>lorem ipsum is simply dummy text of the printing and typesetting industry. lorem the industry's standard dummy text ever since</a:t>
            </a:r>
            <a:endParaRPr lang="en-US" sz="1000" i="1" spc="300" dirty="0">
              <a:solidFill>
                <a:schemeClr val="tx1">
                  <a:lumMod val="50000"/>
                  <a:lumOff val="50000"/>
                </a:schemeClr>
              </a:solidFill>
              <a:latin typeface="Montserrat "/>
            </a:endParaRPr>
          </a:p>
        </p:txBody>
      </p:sp>
    </p:spTree>
    <p:extLst>
      <p:ext uri="{BB962C8B-B14F-4D97-AF65-F5344CB8AC3E}">
        <p14:creationId xmlns:p14="http://schemas.microsoft.com/office/powerpoint/2010/main" val="2480874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9A86131-956A-4B69-BCA9-C5B2DC4C07A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4" b="2364"/>
          <a:stretch>
            <a:fillRect/>
          </a:stretch>
        </p:blipFill>
        <p:spPr/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9369141-F24E-488B-BBF6-F44BD808F0E9}"/>
              </a:ext>
            </a:extLst>
          </p:cNvPr>
          <p:cNvSpPr/>
          <p:nvPr/>
        </p:nvSpPr>
        <p:spPr>
          <a:xfrm>
            <a:off x="348343" y="348343"/>
            <a:ext cx="11495314" cy="6161314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4000"/>
                </a:schemeClr>
              </a:gs>
              <a:gs pos="100000">
                <a:schemeClr val="tx1">
                  <a:lumMod val="85000"/>
                  <a:lumOff val="15000"/>
                  <a:alpha val="8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1135162-8C6E-4465-B3A5-5496FB0913D1}"/>
              </a:ext>
            </a:extLst>
          </p:cNvPr>
          <p:cNvGrpSpPr/>
          <p:nvPr/>
        </p:nvGrpSpPr>
        <p:grpSpPr>
          <a:xfrm>
            <a:off x="3676650" y="2362424"/>
            <a:ext cx="4838700" cy="2133152"/>
            <a:chOff x="3676650" y="2876683"/>
            <a:chExt cx="4838700" cy="213315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C1264C4-0E13-4893-BFF7-87FBDF7981B4}"/>
                </a:ext>
              </a:extLst>
            </p:cNvPr>
            <p:cNvSpPr txBox="1"/>
            <p:nvPr/>
          </p:nvSpPr>
          <p:spPr>
            <a:xfrm>
              <a:off x="3676650" y="3157649"/>
              <a:ext cx="4838700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b="1" spc="600" dirty="0">
                  <a:solidFill>
                    <a:schemeClr val="bg1"/>
                  </a:solidFill>
                  <a:latin typeface="Montserrat "/>
                </a:rPr>
                <a:t>EDUCATION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484745A-531D-4514-901A-096FCBBB72AB}"/>
                </a:ext>
              </a:extLst>
            </p:cNvPr>
            <p:cNvSpPr txBox="1"/>
            <p:nvPr/>
          </p:nvSpPr>
          <p:spPr>
            <a:xfrm>
              <a:off x="4889499" y="3931057"/>
              <a:ext cx="2413002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300" dirty="0">
                  <a:solidFill>
                    <a:schemeClr val="bg1">
                      <a:lumMod val="95000"/>
                    </a:schemeClr>
                  </a:solidFill>
                  <a:latin typeface="Montserrat "/>
                </a:rPr>
                <a:t>PRESENTATION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AC82004-F91E-4D98-87EA-82A641471C1B}"/>
                </a:ext>
              </a:extLst>
            </p:cNvPr>
            <p:cNvSpPr txBox="1"/>
            <p:nvPr/>
          </p:nvSpPr>
          <p:spPr>
            <a:xfrm>
              <a:off x="4889499" y="2876683"/>
              <a:ext cx="2413002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300" dirty="0">
                  <a:solidFill>
                    <a:schemeClr val="bg1">
                      <a:lumMod val="95000"/>
                    </a:schemeClr>
                  </a:solidFill>
                  <a:latin typeface="Montserrat "/>
                </a:rPr>
                <a:t>-LOREM IPSUM-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50F1246-9768-48AC-9004-736BBF4B4AC8}"/>
                </a:ext>
              </a:extLst>
            </p:cNvPr>
            <p:cNvCxnSpPr/>
            <p:nvPr/>
          </p:nvCxnSpPr>
          <p:spPr>
            <a:xfrm>
              <a:off x="5929086" y="4378900"/>
              <a:ext cx="333829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08E0BEF-E776-431F-B120-752D8C43ED21}"/>
                </a:ext>
              </a:extLst>
            </p:cNvPr>
            <p:cNvSpPr txBox="1"/>
            <p:nvPr/>
          </p:nvSpPr>
          <p:spPr>
            <a:xfrm>
              <a:off x="3879850" y="4528293"/>
              <a:ext cx="4432300" cy="481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1000" i="1" dirty="0">
                  <a:solidFill>
                    <a:schemeClr val="bg1">
                      <a:lumMod val="85000"/>
                    </a:schemeClr>
                  </a:solidFill>
                  <a:latin typeface="Montserrat "/>
                </a:rPr>
                <a:t>lorem ipsum is simply dummy text of the printing and typesetting industry. lorem the</a:t>
              </a:r>
              <a:endParaRPr lang="en-US" sz="1000" i="1" spc="300" dirty="0">
                <a:solidFill>
                  <a:schemeClr val="bg1">
                    <a:lumMod val="85000"/>
                  </a:schemeClr>
                </a:solidFill>
                <a:latin typeface="Montserrat 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9520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A4926F3-0A78-44DE-8F4A-FD95EF6ABAD0}"/>
              </a:ext>
            </a:extLst>
          </p:cNvPr>
          <p:cNvSpPr txBox="1"/>
          <p:nvPr/>
        </p:nvSpPr>
        <p:spPr>
          <a:xfrm>
            <a:off x="5820787" y="3745423"/>
            <a:ext cx="377279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600" dirty="0">
                <a:latin typeface="Montserrat "/>
              </a:rPr>
              <a:t>JENINFER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460487A-0BA4-4F9B-8FB1-F4229CCF16E8}"/>
              </a:ext>
            </a:extLst>
          </p:cNvPr>
          <p:cNvSpPr txBox="1"/>
          <p:nvPr/>
        </p:nvSpPr>
        <p:spPr>
          <a:xfrm>
            <a:off x="5820787" y="4537422"/>
            <a:ext cx="391160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spc="300" dirty="0">
                <a:latin typeface="Montserrat "/>
              </a:rPr>
              <a:t>PORTFOLIO PRESENTATION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7138ABD-8806-4BDC-9E0F-EF983DB31BBA}"/>
              </a:ext>
            </a:extLst>
          </p:cNvPr>
          <p:cNvCxnSpPr/>
          <p:nvPr/>
        </p:nvCxnSpPr>
        <p:spPr>
          <a:xfrm>
            <a:off x="5935087" y="5328165"/>
            <a:ext cx="3338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957C7DAA-BE38-4CCC-BBE4-B7ED56BC9960}"/>
              </a:ext>
            </a:extLst>
          </p:cNvPr>
          <p:cNvSpPr txBox="1"/>
          <p:nvPr/>
        </p:nvSpPr>
        <p:spPr>
          <a:xfrm>
            <a:off x="5820787" y="5477558"/>
            <a:ext cx="5421631" cy="481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</a:rPr>
              <a:t>lorem ipsum is simply dummy text of the printing and typesetting industry. lorem the industry's standard dummy text ever since</a:t>
            </a:r>
            <a:endParaRPr lang="en-US" sz="1000" i="1" spc="300" dirty="0">
              <a:solidFill>
                <a:schemeClr val="tx1">
                  <a:lumMod val="50000"/>
                  <a:lumOff val="50000"/>
                </a:schemeClr>
              </a:solidFill>
              <a:latin typeface="Montserrat 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3AA45F7-B975-469B-B2D3-49629CD25064}"/>
              </a:ext>
            </a:extLst>
          </p:cNvPr>
          <p:cNvSpPr txBox="1"/>
          <p:nvPr/>
        </p:nvSpPr>
        <p:spPr>
          <a:xfrm>
            <a:off x="5820787" y="898900"/>
            <a:ext cx="241300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spc="300" dirty="0">
                <a:latin typeface="Montserrat "/>
              </a:rPr>
              <a:t>LOREM IPSUM</a:t>
            </a:r>
          </a:p>
        </p:txBody>
      </p:sp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ECB9C83A-E630-4B70-ABD5-9CF00AB1C78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7" r="28861"/>
          <a:stretch/>
        </p:blipFill>
        <p:spPr>
          <a:xfrm>
            <a:off x="1" y="0"/>
            <a:ext cx="4952999" cy="6857999"/>
          </a:xfrm>
        </p:spPr>
      </p:pic>
    </p:spTree>
    <p:extLst>
      <p:ext uri="{BB962C8B-B14F-4D97-AF65-F5344CB8AC3E}">
        <p14:creationId xmlns:p14="http://schemas.microsoft.com/office/powerpoint/2010/main" val="2213163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AE28211-13E9-498F-8E1D-DC365E72A7A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8" t="7142" b="34650"/>
          <a:stretch/>
        </p:blipFill>
        <p:spPr>
          <a:xfrm>
            <a:off x="348343" y="349931"/>
            <a:ext cx="11495314" cy="6159726"/>
          </a:xfrm>
        </p:spPr>
      </p:pic>
      <p:sp>
        <p:nvSpPr>
          <p:cNvPr id="144" name="Rectangle 143">
            <a:extLst>
              <a:ext uri="{FF2B5EF4-FFF2-40B4-BE49-F238E27FC236}">
                <a16:creationId xmlns:a16="http://schemas.microsoft.com/office/drawing/2014/main" id="{6D8B7105-C38F-47C1-B888-22BC2C99018D}"/>
              </a:ext>
            </a:extLst>
          </p:cNvPr>
          <p:cNvSpPr/>
          <p:nvPr/>
        </p:nvSpPr>
        <p:spPr>
          <a:xfrm>
            <a:off x="6743699" y="348343"/>
            <a:ext cx="5099957" cy="6159726"/>
          </a:xfrm>
          <a:prstGeom prst="rect">
            <a:avLst/>
          </a:pr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E713D5ED-1595-4808-A903-1ACB18929436}"/>
              </a:ext>
            </a:extLst>
          </p:cNvPr>
          <p:cNvGrpSpPr/>
          <p:nvPr/>
        </p:nvGrpSpPr>
        <p:grpSpPr>
          <a:xfrm>
            <a:off x="7278337" y="1716594"/>
            <a:ext cx="4030679" cy="3423224"/>
            <a:chOff x="7145321" y="2435246"/>
            <a:chExt cx="4030679" cy="3423224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43F0DFA9-0314-4D54-9791-69E05DB2FAB4}"/>
                </a:ext>
              </a:extLst>
            </p:cNvPr>
            <p:cNvGrpSpPr/>
            <p:nvPr/>
          </p:nvGrpSpPr>
          <p:grpSpPr>
            <a:xfrm>
              <a:off x="7145321" y="2435246"/>
              <a:ext cx="4030679" cy="2406295"/>
              <a:chOff x="2865119" y="2408765"/>
              <a:chExt cx="4030679" cy="2406295"/>
            </a:xfrm>
          </p:grpSpPr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C33C97DD-8CB6-4D37-991B-F9CD4B9F2B5C}"/>
                  </a:ext>
                </a:extLst>
              </p:cNvPr>
              <p:cNvSpPr txBox="1"/>
              <p:nvPr/>
            </p:nvSpPr>
            <p:spPr>
              <a:xfrm>
                <a:off x="2865119" y="2719320"/>
                <a:ext cx="372587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b="1" spc="600" dirty="0">
                    <a:latin typeface="Montserrat "/>
                  </a:rPr>
                  <a:t>ABOUT US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92CC5CF0-DD40-4597-BB0A-DA94CF7DCAC2}"/>
                  </a:ext>
                </a:extLst>
              </p:cNvPr>
              <p:cNvSpPr txBox="1"/>
              <p:nvPr/>
            </p:nvSpPr>
            <p:spPr>
              <a:xfrm>
                <a:off x="2865119" y="3445373"/>
                <a:ext cx="3414729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00" spc="300" dirty="0">
                    <a:latin typeface="Montserrat "/>
                  </a:rPr>
                  <a:t>PORTFOLIO PRESENTATION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81811FE4-6693-48CC-BB0E-A199672337CB}"/>
                  </a:ext>
                </a:extLst>
              </p:cNvPr>
              <p:cNvSpPr txBox="1"/>
              <p:nvPr/>
            </p:nvSpPr>
            <p:spPr>
              <a:xfrm>
                <a:off x="2865119" y="2408765"/>
                <a:ext cx="1862154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00" spc="300" dirty="0">
                    <a:latin typeface="Montserrat "/>
                  </a:rPr>
                  <a:t>LOREM IPSUM</a:t>
                </a:r>
              </a:p>
            </p:txBody>
          </p: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8E0361FB-0F09-4399-8129-D86950A4301E}"/>
                  </a:ext>
                </a:extLst>
              </p:cNvPr>
              <p:cNvCxnSpPr/>
              <p:nvPr/>
            </p:nvCxnSpPr>
            <p:spPr>
              <a:xfrm>
                <a:off x="2979419" y="3978941"/>
                <a:ext cx="333829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FA1CDC0F-40CF-457C-AE8D-ED5A9B0DD493}"/>
                  </a:ext>
                </a:extLst>
              </p:cNvPr>
              <p:cNvSpPr txBox="1"/>
              <p:nvPr/>
            </p:nvSpPr>
            <p:spPr>
              <a:xfrm>
                <a:off x="2865120" y="4128334"/>
                <a:ext cx="4030678" cy="686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000" i="1" dirty="0">
                    <a:solidFill>
                      <a:schemeClr val="bg1"/>
                    </a:solidFill>
                    <a:latin typeface="Montserrat "/>
                  </a:rPr>
                  <a:t>lorem ipsum is simply dummy text of the printing and typesetting industry. lorem the industry's standard dummy text ever since</a:t>
                </a:r>
                <a:endParaRPr lang="en-US" sz="1000" i="1" spc="300" dirty="0">
                  <a:solidFill>
                    <a:schemeClr val="bg1"/>
                  </a:solidFill>
                  <a:latin typeface="Montserrat "/>
                </a:endParaRPr>
              </a:p>
            </p:txBody>
          </p:sp>
        </p:grpSp>
        <p:sp>
          <p:nvSpPr>
            <p:cNvPr id="123" name="Subtitle 6">
              <a:extLst>
                <a:ext uri="{FF2B5EF4-FFF2-40B4-BE49-F238E27FC236}">
                  <a16:creationId xmlns:a16="http://schemas.microsoft.com/office/drawing/2014/main" id="{05858BB0-5495-4000-BDFB-C4E95C518631}"/>
                </a:ext>
              </a:extLst>
            </p:cNvPr>
            <p:cNvSpPr txBox="1">
              <a:spLocks/>
            </p:cNvSpPr>
            <p:nvPr/>
          </p:nvSpPr>
          <p:spPr>
            <a:xfrm>
              <a:off x="7145321" y="5171744"/>
              <a:ext cx="2589229" cy="686726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l">
                <a:lnSpc>
                  <a:spcPct val="150000"/>
                </a:lnSpc>
                <a:buClr>
                  <a:schemeClr val="bg1"/>
                </a:buClr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bg1"/>
                  </a:solidFill>
                  <a:latin typeface="Montserrat "/>
                  <a:ea typeface="Roboto Slab" pitchFamily="2" charset="0"/>
                  <a:cs typeface="Montserrat" charset="0"/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  <a:latin typeface="Montserrat "/>
                  <a:ea typeface="Roboto Slab" pitchFamily="2" charset="0"/>
                  <a:cs typeface="Montserrat" charset="0"/>
                </a:rPr>
                <a:t>Amet</a:t>
              </a:r>
              <a:endParaRPr lang="en-US" dirty="0">
                <a:solidFill>
                  <a:schemeClr val="bg1"/>
                </a:solidFill>
                <a:latin typeface="Montserrat "/>
                <a:ea typeface="Roboto Slab" pitchFamily="2" charset="0"/>
                <a:cs typeface="Montserrat" charset="0"/>
              </a:endParaRPr>
            </a:p>
            <a:p>
              <a:pPr marL="171450" indent="-171450" algn="l">
                <a:lnSpc>
                  <a:spcPct val="150000"/>
                </a:lnSpc>
                <a:buClr>
                  <a:schemeClr val="bg1"/>
                </a:buClr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bg1"/>
                  </a:solidFill>
                  <a:latin typeface="Montserrat "/>
                  <a:ea typeface="Roboto Slab" pitchFamily="2" charset="0"/>
                  <a:cs typeface="Montserrat" charset="0"/>
                </a:rPr>
                <a:t>Variations of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5903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6">
            <a:extLst>
              <a:ext uri="{FF2B5EF4-FFF2-40B4-BE49-F238E27FC236}">
                <a16:creationId xmlns:a16="http://schemas.microsoft.com/office/drawing/2014/main" id="{D8B8101E-EAC7-446F-8C47-B51B19B656A5}"/>
              </a:ext>
            </a:extLst>
          </p:cNvPr>
          <p:cNvSpPr txBox="1">
            <a:spLocks/>
          </p:cNvSpPr>
          <p:nvPr/>
        </p:nvSpPr>
        <p:spPr>
          <a:xfrm>
            <a:off x="9628031" y="2457451"/>
            <a:ext cx="1553029" cy="1943100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Are many</a:t>
            </a:r>
          </a:p>
          <a:p>
            <a:pPr marL="171450" indent="-171450" algn="l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Variations of</a:t>
            </a:r>
          </a:p>
          <a:p>
            <a:pPr marL="171450" indent="-171450" algn="l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Passages of</a:t>
            </a:r>
          </a:p>
          <a:p>
            <a:pPr marL="171450" indent="-171450" algn="l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Lorem ipsum</a:t>
            </a:r>
          </a:p>
          <a:p>
            <a:pPr marL="171450" indent="-171450" algn="l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 Available,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30BEDEC8-037F-46E3-95CB-2D0EECB89D9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85" r="18085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92B80F-B0D6-44F9-9C8F-F776772DA3B4}"/>
              </a:ext>
            </a:extLst>
          </p:cNvPr>
          <p:cNvSpPr/>
          <p:nvPr/>
        </p:nvSpPr>
        <p:spPr>
          <a:xfrm>
            <a:off x="1010940" y="1618735"/>
            <a:ext cx="2043834" cy="36189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9CBB70B-7C36-47BF-A0A0-145B76128E3A}"/>
              </a:ext>
            </a:extLst>
          </p:cNvPr>
          <p:cNvGrpSpPr/>
          <p:nvPr/>
        </p:nvGrpSpPr>
        <p:grpSpPr>
          <a:xfrm>
            <a:off x="1521898" y="2051222"/>
            <a:ext cx="1021918" cy="2753968"/>
            <a:chOff x="1401915" y="2051222"/>
            <a:chExt cx="1021918" cy="275396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C1D7126-1102-4C53-87BD-B911C7CF6B7B}"/>
                </a:ext>
              </a:extLst>
            </p:cNvPr>
            <p:cNvSpPr txBox="1"/>
            <p:nvPr/>
          </p:nvSpPr>
          <p:spPr>
            <a:xfrm rot="16200000">
              <a:off x="340402" y="3112735"/>
              <a:ext cx="2753968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 dirty="0">
                  <a:latin typeface="Montserrat "/>
                </a:rPr>
                <a:t>ABOUT US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CDC73FD-59A5-473B-A783-70242C789CC7}"/>
                </a:ext>
              </a:extLst>
            </p:cNvPr>
            <p:cNvSpPr txBox="1"/>
            <p:nvPr/>
          </p:nvSpPr>
          <p:spPr>
            <a:xfrm rot="16200000">
              <a:off x="1346562" y="3282012"/>
              <a:ext cx="1862154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spc="300" dirty="0">
                  <a:latin typeface="Montserrat "/>
                </a:rPr>
                <a:t>LOREM IPSUM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5626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Placeholder 99">
            <a:extLst>
              <a:ext uri="{FF2B5EF4-FFF2-40B4-BE49-F238E27FC236}">
                <a16:creationId xmlns:a16="http://schemas.microsoft.com/office/drawing/2014/main" id="{24433C2B-D2BC-4D42-B9ED-718A695860D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29" b="475"/>
          <a:stretch/>
        </p:blipFill>
        <p:spPr>
          <a:xfrm>
            <a:off x="348343" y="349931"/>
            <a:ext cx="11495314" cy="6159726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36CE23E-1FF0-4621-B7B4-0C48E76157A3}"/>
              </a:ext>
            </a:extLst>
          </p:cNvPr>
          <p:cNvSpPr/>
          <p:nvPr/>
        </p:nvSpPr>
        <p:spPr>
          <a:xfrm>
            <a:off x="2819400" y="1799771"/>
            <a:ext cx="6553200" cy="3258458"/>
          </a:xfrm>
          <a:prstGeom prst="rect">
            <a:avLst/>
          </a:prstGeom>
          <a:solidFill>
            <a:schemeClr val="accent2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9E2291C-2224-4CA3-AE21-0A6A148A4483}"/>
              </a:ext>
            </a:extLst>
          </p:cNvPr>
          <p:cNvGrpSpPr/>
          <p:nvPr/>
        </p:nvGrpSpPr>
        <p:grpSpPr>
          <a:xfrm>
            <a:off x="3936907" y="2715186"/>
            <a:ext cx="4501698" cy="1438938"/>
            <a:chOff x="4147364" y="709281"/>
            <a:chExt cx="4501698" cy="1438938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95BD415-C0B2-4F66-8B62-E7F361522C78}"/>
                </a:ext>
              </a:extLst>
            </p:cNvPr>
            <p:cNvCxnSpPr/>
            <p:nvPr/>
          </p:nvCxnSpPr>
          <p:spPr>
            <a:xfrm>
              <a:off x="4281714" y="709281"/>
              <a:ext cx="404948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2A23751-01D5-4D55-89AA-D7FA721D75F8}"/>
                </a:ext>
              </a:extLst>
            </p:cNvPr>
            <p:cNvCxnSpPr/>
            <p:nvPr/>
          </p:nvCxnSpPr>
          <p:spPr>
            <a:xfrm>
              <a:off x="4281714" y="2148219"/>
              <a:ext cx="404948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BCDE8FB-58E0-4063-9C03-44B027D17636}"/>
                </a:ext>
              </a:extLst>
            </p:cNvPr>
            <p:cNvGrpSpPr/>
            <p:nvPr/>
          </p:nvGrpSpPr>
          <p:grpSpPr>
            <a:xfrm>
              <a:off x="4147364" y="944190"/>
              <a:ext cx="4501698" cy="908161"/>
              <a:chOff x="4147364" y="817521"/>
              <a:chExt cx="4501698" cy="908161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79384A8-00C7-4F93-ABD3-9325D9CCE0A8}"/>
                  </a:ext>
                </a:extLst>
              </p:cNvPr>
              <p:cNvSpPr txBox="1"/>
              <p:nvPr/>
            </p:nvSpPr>
            <p:spPr>
              <a:xfrm>
                <a:off x="4147364" y="817521"/>
                <a:ext cx="4501698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0" b="1" spc="600" dirty="0">
                    <a:latin typeface="Montserrat "/>
                    <a:ea typeface="Roboto Slab" pitchFamily="2" charset="0"/>
                  </a:rPr>
                  <a:t>PORTFOLIO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1307938-B2F6-46A4-AA51-3D8F065EF1B9}"/>
                  </a:ext>
                </a:extLst>
              </p:cNvPr>
              <p:cNvSpPr txBox="1"/>
              <p:nvPr/>
            </p:nvSpPr>
            <p:spPr>
              <a:xfrm>
                <a:off x="4191632" y="1479461"/>
                <a:ext cx="438086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spc="430" dirty="0">
                    <a:latin typeface="Montserrat "/>
                    <a:ea typeface="Roboto Slab" pitchFamily="2" charset="0"/>
                  </a:rPr>
                  <a:t>PORTFOLIO &amp; CLEAN PRESENTATION</a:t>
                </a: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B2BA59B-FCA4-4D9C-98D3-1257BAF3B182}"/>
              </a:ext>
            </a:extLst>
          </p:cNvPr>
          <p:cNvGrpSpPr/>
          <p:nvPr/>
        </p:nvGrpSpPr>
        <p:grpSpPr>
          <a:xfrm>
            <a:off x="1315218" y="2247900"/>
            <a:ext cx="1277170" cy="2362200"/>
            <a:chOff x="1315218" y="2247900"/>
            <a:chExt cx="1277170" cy="2362200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870F237C-A468-44CD-AF95-065C83CFC1B0}"/>
                </a:ext>
              </a:extLst>
            </p:cNvPr>
            <p:cNvSpPr/>
            <p:nvPr/>
          </p:nvSpPr>
          <p:spPr>
            <a:xfrm>
              <a:off x="1315218" y="2247900"/>
              <a:ext cx="1277170" cy="2362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EF1AC86B-1D18-4340-B2A2-CB9542404D41}"/>
                </a:ext>
              </a:extLst>
            </p:cNvPr>
            <p:cNvSpPr txBox="1"/>
            <p:nvPr/>
          </p:nvSpPr>
          <p:spPr>
            <a:xfrm rot="16200000">
              <a:off x="873763" y="3065510"/>
              <a:ext cx="21600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spc="1000" dirty="0">
                  <a:solidFill>
                    <a:schemeClr val="accent4"/>
                  </a:solidFill>
                  <a:latin typeface="Montserrat "/>
                  <a:ea typeface="Roboto Slab" pitchFamily="2" charset="0"/>
                </a:rPr>
                <a:t>2018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7945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3A905F43-D5AC-4086-A8BB-3466CBFDC707}"/>
              </a:ext>
            </a:extLst>
          </p:cNvPr>
          <p:cNvSpPr txBox="1"/>
          <p:nvPr/>
        </p:nvSpPr>
        <p:spPr>
          <a:xfrm rot="16200000">
            <a:off x="177704" y="4580751"/>
            <a:ext cx="16383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spc="1000" dirty="0">
                <a:solidFill>
                  <a:schemeClr val="accent4"/>
                </a:solidFill>
                <a:latin typeface="Montserrat "/>
                <a:ea typeface="Roboto Slab" pitchFamily="2" charset="0"/>
              </a:rPr>
              <a:t>2018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B217D69-07C6-4385-939A-D286C20245FC}"/>
              </a:ext>
            </a:extLst>
          </p:cNvPr>
          <p:cNvSpPr txBox="1"/>
          <p:nvPr/>
        </p:nvSpPr>
        <p:spPr>
          <a:xfrm>
            <a:off x="4147364" y="944190"/>
            <a:ext cx="450169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spc="600" dirty="0">
                <a:latin typeface="Montserrat "/>
                <a:ea typeface="Roboto Slab" pitchFamily="2" charset="0"/>
              </a:rPr>
              <a:t>SERVICE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A0980B2-3B80-4E7F-AE5C-CE4694BEA959}"/>
              </a:ext>
            </a:extLst>
          </p:cNvPr>
          <p:cNvSpPr txBox="1"/>
          <p:nvPr/>
        </p:nvSpPr>
        <p:spPr>
          <a:xfrm>
            <a:off x="4191632" y="1739480"/>
            <a:ext cx="43808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pc="43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</a:rPr>
              <a:t>PORTFOLIO &amp; CLEAN PRESENTATION</a:t>
            </a:r>
          </a:p>
        </p:txBody>
      </p:sp>
      <p:sp>
        <p:nvSpPr>
          <p:cNvPr id="31" name="Subtitle 6">
            <a:extLst>
              <a:ext uri="{FF2B5EF4-FFF2-40B4-BE49-F238E27FC236}">
                <a16:creationId xmlns:a16="http://schemas.microsoft.com/office/drawing/2014/main" id="{B708400D-1E65-40D2-9420-63375A1C59A3}"/>
              </a:ext>
            </a:extLst>
          </p:cNvPr>
          <p:cNvSpPr txBox="1">
            <a:spLocks/>
          </p:cNvSpPr>
          <p:nvPr/>
        </p:nvSpPr>
        <p:spPr>
          <a:xfrm>
            <a:off x="8987747" y="2821080"/>
            <a:ext cx="1553029" cy="2614519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Are many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Variations of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Passages of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Lorem ipsum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 Available,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 But the</a:t>
            </a:r>
          </a:p>
          <a:p>
            <a:pPr marL="171450" indent="-171450" algn="l">
              <a:lnSpc>
                <a:spcPct val="15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Roboto Slab" pitchFamily="2" charset="0"/>
                <a:cs typeface="Montserrat" charset="0"/>
              </a:rPr>
              <a:t> Majority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DBCD313-DCF7-49D7-A1A7-555C42ED9454}"/>
              </a:ext>
            </a:extLst>
          </p:cNvPr>
          <p:cNvSpPr/>
          <p:nvPr/>
        </p:nvSpPr>
        <p:spPr>
          <a:xfrm>
            <a:off x="0" y="0"/>
            <a:ext cx="3238500" cy="2857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F1E7C80-E850-4472-9EB0-EC189F6CF4A9}"/>
              </a:ext>
            </a:extLst>
          </p:cNvPr>
          <p:cNvGrpSpPr/>
          <p:nvPr/>
        </p:nvGrpSpPr>
        <p:grpSpPr>
          <a:xfrm>
            <a:off x="772419" y="709281"/>
            <a:ext cx="1693662" cy="1438938"/>
            <a:chOff x="5293035" y="2690585"/>
            <a:chExt cx="1693662" cy="1438938"/>
          </a:xfrm>
        </p:grpSpPr>
        <p:sp>
          <p:nvSpPr>
            <p:cNvPr id="33" name="Subtitle 6">
              <a:extLst>
                <a:ext uri="{FF2B5EF4-FFF2-40B4-BE49-F238E27FC236}">
                  <a16:creationId xmlns:a16="http://schemas.microsoft.com/office/drawing/2014/main" id="{BEA96890-026C-4327-8A42-4CD822E8F9E2}"/>
                </a:ext>
              </a:extLst>
            </p:cNvPr>
            <p:cNvSpPr txBox="1">
              <a:spLocks/>
            </p:cNvSpPr>
            <p:nvPr/>
          </p:nvSpPr>
          <p:spPr>
            <a:xfrm>
              <a:off x="5293035" y="3287590"/>
              <a:ext cx="1693662" cy="841933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dirty="0">
                  <a:solidFill>
                    <a:schemeClr val="tx1"/>
                  </a:solidFill>
                  <a:latin typeface="Montserrat Light" panose="00000400000000000000" pitchFamily="50" charset="0"/>
                  <a:ea typeface="Roboto Slab" pitchFamily="2" charset="0"/>
                  <a:cs typeface="Montserrat" charset="0"/>
                </a:rPr>
                <a:t>Variations passages of lorem ipsum available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F5E607B-2999-4C36-90F9-0D727CA3A3CD}"/>
                </a:ext>
              </a:extLst>
            </p:cNvPr>
            <p:cNvSpPr/>
            <p:nvPr/>
          </p:nvSpPr>
          <p:spPr>
            <a:xfrm>
              <a:off x="5305957" y="2690585"/>
              <a:ext cx="542136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000" dirty="0">
                  <a:solidFill>
                    <a:schemeClr val="tx1">
                      <a:alpha val="33000"/>
                    </a:schemeClr>
                  </a:solidFill>
                  <a:latin typeface="FontAwesome" charset="0"/>
                </a:rPr>
                <a:t></a:t>
              </a:r>
              <a:endParaRPr lang="en-US" sz="3000" dirty="0">
                <a:solidFill>
                  <a:schemeClr val="tx1">
                    <a:alpha val="33000"/>
                  </a:schemeClr>
                </a:solidFill>
              </a:endParaRPr>
            </a:p>
          </p:txBody>
        </p:sp>
      </p:grp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A957B754-1101-4EA5-89BC-BC81AD4A4AE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21751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438E895-777B-4C16-A412-0F74A8B79474}"/>
              </a:ext>
            </a:extLst>
          </p:cNvPr>
          <p:cNvSpPr/>
          <p:nvPr/>
        </p:nvSpPr>
        <p:spPr>
          <a:xfrm>
            <a:off x="0" y="0"/>
            <a:ext cx="760548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8195AD2-E575-4AE5-96D9-9C226B4D3910}"/>
              </a:ext>
            </a:extLst>
          </p:cNvPr>
          <p:cNvGrpSpPr/>
          <p:nvPr/>
        </p:nvGrpSpPr>
        <p:grpSpPr>
          <a:xfrm>
            <a:off x="984580" y="2364971"/>
            <a:ext cx="2922154" cy="2128058"/>
            <a:chOff x="2094347" y="2173347"/>
            <a:chExt cx="2922154" cy="212805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F753805-3942-4A74-A380-673CEDBAADFF}"/>
                </a:ext>
              </a:extLst>
            </p:cNvPr>
            <p:cNvSpPr txBox="1"/>
            <p:nvPr/>
          </p:nvSpPr>
          <p:spPr>
            <a:xfrm>
              <a:off x="2094347" y="2173347"/>
              <a:ext cx="2922154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800" b="1" spc="300" dirty="0">
                  <a:solidFill>
                    <a:schemeClr val="bg1"/>
                  </a:solidFill>
                  <a:latin typeface="Montserrat "/>
                </a:rPr>
                <a:t>EDUCATION</a:t>
              </a:r>
            </a:p>
            <a:p>
              <a:pPr algn="r"/>
              <a:r>
                <a:rPr lang="en-US" sz="1300" spc="300" dirty="0">
                  <a:solidFill>
                    <a:schemeClr val="bg1"/>
                  </a:solidFill>
                  <a:latin typeface="Montserrat "/>
                </a:rPr>
                <a:t>PRESENTATION</a:t>
              </a: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39A6106B-4E64-475F-BB2C-B00A66C86D38}"/>
                </a:ext>
              </a:extLst>
            </p:cNvPr>
            <p:cNvCxnSpPr/>
            <p:nvPr/>
          </p:nvCxnSpPr>
          <p:spPr>
            <a:xfrm>
              <a:off x="4511222" y="3164851"/>
              <a:ext cx="333829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10B58F-AFBA-4F2E-ADC9-03FDA672719F}"/>
                </a:ext>
              </a:extLst>
            </p:cNvPr>
            <p:cNvSpPr txBox="1"/>
            <p:nvPr/>
          </p:nvSpPr>
          <p:spPr>
            <a:xfrm>
              <a:off x="2366127" y="3409494"/>
              <a:ext cx="2586874" cy="891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1000" i="1" dirty="0">
                  <a:solidFill>
                    <a:schemeClr val="bg1"/>
                  </a:solidFill>
                  <a:latin typeface="Montserrat "/>
                </a:rPr>
                <a:t>lorem ipsum is simply dummy text of the printing and typesetting industry. lorem the industry's standard dummy text ever since</a:t>
              </a:r>
              <a:endParaRPr lang="en-US" sz="1000" i="1" spc="300" dirty="0">
                <a:solidFill>
                  <a:schemeClr val="bg1"/>
                </a:solidFill>
                <a:latin typeface="Montserrat 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5A52075-EAEA-4FF4-AE57-43BF3BD0FC4A}"/>
              </a:ext>
            </a:extLst>
          </p:cNvPr>
          <p:cNvGrpSpPr/>
          <p:nvPr/>
        </p:nvGrpSpPr>
        <p:grpSpPr>
          <a:xfrm>
            <a:off x="9930250" y="2420018"/>
            <a:ext cx="1277170" cy="2362200"/>
            <a:chOff x="1315218" y="2247900"/>
            <a:chExt cx="1277170" cy="23622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E889DA4-41EC-4EB3-87D0-5BADAD109A06}"/>
                </a:ext>
              </a:extLst>
            </p:cNvPr>
            <p:cNvSpPr/>
            <p:nvPr/>
          </p:nvSpPr>
          <p:spPr>
            <a:xfrm>
              <a:off x="1315218" y="2247900"/>
              <a:ext cx="1277170" cy="2362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7A1FE3A-A05C-43CD-84B4-349EE7E26F9D}"/>
                </a:ext>
              </a:extLst>
            </p:cNvPr>
            <p:cNvSpPr txBox="1"/>
            <p:nvPr/>
          </p:nvSpPr>
          <p:spPr>
            <a:xfrm rot="16200000">
              <a:off x="873763" y="3065510"/>
              <a:ext cx="21600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spc="1000" dirty="0">
                  <a:latin typeface="Montserrat "/>
                  <a:ea typeface="Roboto Slab" pitchFamily="2" charset="0"/>
                </a:rPr>
                <a:t>2018</a:t>
              </a:r>
            </a:p>
          </p:txBody>
        </p:sp>
      </p:grp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FDA56C45-BF68-4071-BA21-DB6EB8C1FAE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6" r="138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07729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A22A3138-32DB-45A5-A067-C91825CD8993}"/>
              </a:ext>
            </a:extLst>
          </p:cNvPr>
          <p:cNvSpPr txBox="1"/>
          <p:nvPr/>
        </p:nvSpPr>
        <p:spPr>
          <a:xfrm>
            <a:off x="1036157" y="4774670"/>
            <a:ext cx="1988050" cy="1302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</a:rPr>
              <a:t>lorem ipsum is simply dummy text of the printing and typesetting industry. lorem the industry's standard dummy text ever since</a:t>
            </a:r>
            <a:endParaRPr lang="en-US" sz="1000" i="1" spc="300" dirty="0">
              <a:solidFill>
                <a:schemeClr val="tx1">
                  <a:lumMod val="50000"/>
                  <a:lumOff val="50000"/>
                </a:schemeClr>
              </a:solidFill>
              <a:latin typeface="Montserrat "/>
            </a:endParaRP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B07D858-9B23-4CF8-B071-0F33D4B08C6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0" r="7138"/>
          <a:stretch/>
        </p:blipFill>
        <p:spPr>
          <a:xfrm>
            <a:off x="8820150" y="781050"/>
            <a:ext cx="3371850" cy="5295900"/>
          </a:xfrm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4992B922-0D1B-422F-9428-C79ADBD8818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10" r="24910"/>
          <a:stretch>
            <a:fillRect/>
          </a:stretch>
        </p:blipFill>
        <p:spPr>
          <a:xfrm>
            <a:off x="3752851" y="781050"/>
            <a:ext cx="4724399" cy="5295900"/>
          </a:xfr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CA81CED0-B71E-485F-BC78-796FA91C1473}"/>
              </a:ext>
            </a:extLst>
          </p:cNvPr>
          <p:cNvSpPr txBox="1"/>
          <p:nvPr/>
        </p:nvSpPr>
        <p:spPr>
          <a:xfrm>
            <a:off x="1036157" y="781050"/>
            <a:ext cx="241300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spc="300" dirty="0">
                <a:latin typeface="Montserrat "/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5849350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6">
      <a:dk1>
        <a:sysClr val="windowText" lastClr="000000"/>
      </a:dk1>
      <a:lt1>
        <a:sysClr val="window" lastClr="FFFFFF"/>
      </a:lt1>
      <a:dk2>
        <a:srgbClr val="6491C8"/>
      </a:dk2>
      <a:lt2>
        <a:srgbClr val="283440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13282</TotalTime>
  <Words>108</Words>
  <Application>Microsoft Office PowerPoint</Application>
  <PresentationFormat>Widescreen</PresentationFormat>
  <Paragraphs>51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</vt:lpstr>
      <vt:lpstr>Calibri</vt:lpstr>
      <vt:lpstr>FontAwesome</vt:lpstr>
      <vt:lpstr>Montserrat</vt:lpstr>
      <vt:lpstr>Montserrat </vt:lpstr>
      <vt:lpstr>Montserrat Light</vt:lpstr>
      <vt:lpstr>Open Sans</vt:lpstr>
      <vt:lpstr>Raleway</vt:lpstr>
      <vt:lpstr>Raleway Thin</vt:lpstr>
      <vt:lpstr>Roboto Slab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 src</cp:lastModifiedBy>
  <cp:revision>2131</cp:revision>
  <dcterms:created xsi:type="dcterms:W3CDTF">2017-09-28T05:04:55Z</dcterms:created>
  <dcterms:modified xsi:type="dcterms:W3CDTF">2018-07-01T07:24:13Z</dcterms:modified>
</cp:coreProperties>
</file>